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 smtClean="0"/>
            </a:lvl1pPr>
          </a:lstStyle>
          <a:p>
            <a:pPr>
              <a:defRPr/>
            </a:pPr>
            <a:fld id="{2BF4DEC8-8D21-4AEE-9A93-B89A311072B4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717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63599B-7769-4C75-B9D4-6CB494CF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0147E0-7345-4B7A-9C3B-DE6B271F4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>
              <a:solidFill>
                <a:srgbClr val="898989">
                  <a:alpha val="100000"/>
                </a:srgb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4B7C77-AAD6-45BC-B8D9-31B99C910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DB7386-0A03-4B77-9DD6-101006D4C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C909C2-2AB9-471B-A2C0-630BEAA26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6F501D-B130-4417-9F0D-52C5C3C46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098B69-3DC2-4FC1-A012-5BCA5DA94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70632A-C0BD-4BB9-B68F-471F5DBBC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CA66E5-8FFE-48BE-92B4-44BAF431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60F7D0-08E9-45D4-9FF9-4C8893DC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814437-D498-4A88-A0CF-16C9E6DBE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anchor="ctr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/>
              <a:pPr>
                <a:defRPr/>
              </a:pPr>
              <a:t>3/14/2007</a:t>
            </a:fld>
            <a:endParaRPr lang="en-US"/>
          </a:p>
        </p:txBody>
      </p:sp>
      <p:sp>
        <p:nvSpPr>
          <p:cNvPr id="1029" name="Rectangle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07675C-9653-43FA-9E1F-121E3864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marL="342900" indent="-342900" algn="ctr" defTabSz="-13873163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alpha val="100000"/>
            </a:schemeClr>
          </a:solidFill>
          <a:latin typeface="+mj-lt"/>
          <a:ea typeface="+mj-ea"/>
          <a:cs typeface="+mj-cs"/>
        </a:defRPr>
      </a:lvl1pPr>
      <a:lvl2pPr marL="3429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2pPr>
      <a:lvl3pPr marL="3429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3pPr>
      <a:lvl4pPr marL="3429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4pPr>
      <a:lvl5pPr marL="3429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5pPr>
      <a:lvl6pPr marL="8001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6pPr>
      <a:lvl7pPr marL="12573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7pPr>
      <a:lvl8pPr marL="17145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8pPr>
      <a:lvl9pPr marL="21717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9pPr>
    </p:titleStyle>
    <p:bodyStyle>
      <a:lvl1pPr marL="342900" indent="-342900" algn="l" defTabSz="-13873163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itle 62467"/>
          <p:cNvSpPr>
            <a:spLocks noGrp="1" noChangeArrowheads="1"/>
          </p:cNvSpPr>
          <p:nvPr>
            <p:ph type="ctrTitle"/>
          </p:nvPr>
        </p:nvSpPr>
        <p:spPr/>
        <p:txBody>
          <a:bodyPr rtlCol="0"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Fruit and Vegetable Nutrition</a:t>
            </a:r>
            <a:endParaRPr lang="en-US"/>
          </a:p>
        </p:txBody>
      </p:sp>
      <p:sp>
        <p:nvSpPr>
          <p:cNvPr id="62469" name="Subtitle 62468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Presented by</a:t>
            </a:r>
            <a:endParaRPr lang="en-US"/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 Name, Nutritionist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512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Minimum Servings Per Day</a:t>
            </a:r>
            <a:endParaRPr lang="en-US"/>
          </a:p>
        </p:txBody>
      </p:sp>
      <p:sp>
        <p:nvSpPr>
          <p:cNvPr id="51203" name="Text Placeholder 51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buFont typeface="Wingdings"/>
              <a:buChar char="§"/>
            </a:pPr>
            <a:r>
              <a:rPr lang="en-US" sz="2900"/>
              <a:t>Vegetable Group: 3</a:t>
            </a:r>
          </a:p>
          <a:p>
            <a:pPr defTabSz="914400" eaLnBrk="1" hangingPunct="1"/>
            <a:r>
              <a:rPr lang="en-US" sz="2900"/>
              <a:t>1 cup raw, leafy vegetables</a:t>
            </a:r>
          </a:p>
          <a:p>
            <a:pPr defTabSz="914400" eaLnBrk="1" hangingPunct="1"/>
            <a:r>
              <a:rPr lang="en-US" sz="2900"/>
              <a:t>½ cup of other vegetables, cooked or chopped raw</a:t>
            </a:r>
          </a:p>
          <a:p>
            <a:pPr defTabSz="914400" eaLnBrk="1" hangingPunct="1"/>
            <a:r>
              <a:rPr lang="en-US" sz="2900"/>
              <a:t>¾ cup of vegetable juice</a:t>
            </a:r>
          </a:p>
          <a:p>
            <a:pPr defTabSz="914400" eaLnBrk="1" hangingPunct="1">
              <a:buFont typeface="Wingdings"/>
              <a:buChar char="§"/>
            </a:pPr>
            <a:r>
              <a:rPr lang="en-US" sz="2900"/>
              <a:t>Fruit Group: 2</a:t>
            </a:r>
          </a:p>
          <a:p>
            <a:pPr defTabSz="914400" eaLnBrk="1" hangingPunct="1"/>
            <a:r>
              <a:rPr lang="en-US" sz="2900"/>
              <a:t>1 medium apple, banana, or orange</a:t>
            </a:r>
          </a:p>
          <a:p>
            <a:pPr defTabSz="914400" eaLnBrk="1" hangingPunct="1"/>
            <a:r>
              <a:rPr lang="en-US" sz="2900"/>
              <a:t>½ cup of chopped, cooked, or canned fruit</a:t>
            </a:r>
          </a:p>
          <a:p>
            <a:pPr defTabSz="914400" eaLnBrk="1" hangingPunct="1"/>
            <a:r>
              <a:rPr lang="en-US" sz="2900"/>
              <a:t>¾ cup of fruit juice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Vegetable Servings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Carrot - 7-inch – 35 calories</a:t>
            </a:r>
            <a:endParaRPr lang="en-US"/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Leaf lettuce - 1.5 cups – 15 calories</a:t>
            </a:r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Tomato - 1 medium – 35 calories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1" name="Title 522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Fruit Servings</a:t>
            </a:r>
            <a:endParaRPr lang="en-US"/>
          </a:p>
        </p:txBody>
      </p:sp>
      <p:sp>
        <p:nvSpPr>
          <p:cNvPr id="52256" name="Text Placeholder 522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Banana - One medium – 110 calories</a:t>
            </a:r>
            <a:endParaRPr lang="en-US"/>
          </a:p>
          <a:p>
            <a:pPr defTabSz="914400" eaLnBrk="1" fontAlgn="auto" hangingPunct="1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Cherries - One cup – 50 calories</a:t>
            </a:r>
          </a:p>
          <a:p>
            <a:pPr defTabSz="914400" eaLnBrk="1" fontAlgn="auto" hangingPunct="1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Grapes - 1.5 cups – 90 calories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112</Words>
  <Application>Microsoft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Fruit and Vegetable Nutrition</vt:lpstr>
      <vt:lpstr>Minimum Servings Per Day</vt:lpstr>
      <vt:lpstr>Vegetable Servings</vt:lpstr>
      <vt:lpstr>Fruit Servings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</dc:title>
  <dc:creator>Susan Sebok</dc:creator>
  <cp:lastModifiedBy>SC Series</cp:lastModifiedBy>
  <cp:revision>28</cp:revision>
  <dcterms:created xsi:type="dcterms:W3CDTF">2003-04-29T16:11:36Z</dcterms:created>
  <dcterms:modified xsi:type="dcterms:W3CDTF">2007-03-15T03:35:25Z</dcterms:modified>
</cp:coreProperties>
</file>