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09" r:id="rId2"/>
    <p:sldId id="257" r:id="rId3"/>
    <p:sldId id="258" r:id="rId4"/>
    <p:sldId id="300" r:id="rId5"/>
    <p:sldId id="259" r:id="rId6"/>
    <p:sldId id="316" r:id="rId7"/>
    <p:sldId id="260" r:id="rId8"/>
    <p:sldId id="310" r:id="rId9"/>
    <p:sldId id="295" r:id="rId10"/>
    <p:sldId id="261" r:id="rId11"/>
    <p:sldId id="294" r:id="rId12"/>
    <p:sldId id="279" r:id="rId13"/>
    <p:sldId id="296" r:id="rId14"/>
    <p:sldId id="262" r:id="rId15"/>
    <p:sldId id="269" r:id="rId16"/>
    <p:sldId id="303" r:id="rId17"/>
    <p:sldId id="270" r:id="rId18"/>
    <p:sldId id="271" r:id="rId19"/>
    <p:sldId id="274" r:id="rId20"/>
    <p:sldId id="275" r:id="rId21"/>
    <p:sldId id="302" r:id="rId22"/>
    <p:sldId id="276" r:id="rId23"/>
    <p:sldId id="311" r:id="rId24"/>
    <p:sldId id="280" r:id="rId25"/>
    <p:sldId id="266" r:id="rId26"/>
    <p:sldId id="281" r:id="rId27"/>
    <p:sldId id="297" r:id="rId28"/>
    <p:sldId id="282" r:id="rId29"/>
    <p:sldId id="284" r:id="rId30"/>
    <p:sldId id="286" r:id="rId31"/>
    <p:sldId id="287" r:id="rId32"/>
    <p:sldId id="307" r:id="rId33"/>
    <p:sldId id="288" r:id="rId34"/>
    <p:sldId id="273" r:id="rId35"/>
    <p:sldId id="268" r:id="rId36"/>
    <p:sldId id="289" r:id="rId37"/>
    <p:sldId id="277" r:id="rId38"/>
    <p:sldId id="290" r:id="rId39"/>
    <p:sldId id="264" r:id="rId40"/>
    <p:sldId id="291" r:id="rId41"/>
    <p:sldId id="265" r:id="rId42"/>
    <p:sldId id="292" r:id="rId43"/>
    <p:sldId id="283" r:id="rId44"/>
    <p:sldId id="293" r:id="rId45"/>
    <p:sldId id="263" r:id="rId46"/>
    <p:sldId id="298" r:id="rId47"/>
    <p:sldId id="272" r:id="rId48"/>
    <p:sldId id="299" r:id="rId49"/>
    <p:sldId id="278" r:id="rId50"/>
    <p:sldId id="301" r:id="rId51"/>
    <p:sldId id="285" r:id="rId52"/>
    <p:sldId id="305" r:id="rId53"/>
    <p:sldId id="312" r:id="rId54"/>
    <p:sldId id="313" r:id="rId55"/>
    <p:sldId id="267" r:id="rId56"/>
    <p:sldId id="314" r:id="rId57"/>
    <p:sldId id="31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25" autoAdjust="0"/>
    <p:restoredTop sz="94660"/>
  </p:normalViewPr>
  <p:slideViewPr>
    <p:cSldViewPr>
      <p:cViewPr varScale="1">
        <p:scale>
          <a:sx n="118" d="100"/>
          <a:sy n="118" d="100"/>
        </p:scale>
        <p:origin x="-22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94E07-1208-4D2D-9568-EB8652038D9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C2BCA-ED3B-46C9-B15D-3E972A988B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C2BCA-ED3B-46C9-B15D-3E972A988BA3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442B-EF62-4103-B199-D00C8AD8EFE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BA6F-9ED0-4534-B946-37C582D0BB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PC Maintenance and Repair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Test Review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cdn.eargamers.com/wp-content/uploads/2013/07/spdif-xbox-360-slim.jpg"/>
          <p:cNvPicPr>
            <a:picLocks noChangeAspect="1" noChangeArrowheads="1"/>
          </p:cNvPicPr>
          <p:nvPr/>
        </p:nvPicPr>
        <p:blipFill>
          <a:blip r:embed="rId2" cstate="print"/>
          <a:srcRect t="23913" r="71963" b="15217"/>
          <a:stretch>
            <a:fillRect/>
          </a:stretch>
        </p:blipFill>
        <p:spPr bwMode="auto">
          <a:xfrm>
            <a:off x="1676400" y="914400"/>
            <a:ext cx="56388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your computer components are not broken, yet your computer doesn’t start up, what is likely the problem?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dxcdn.com/productimages/sku_2897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transfer of data from RAM to a hard drive is called _______?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thumb/2/24/Parallelport.jpg/300px-Parallel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799284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.imgur.com/dZ4or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2400" cy="502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PS/2 ports are older ports and are color purple and green.  What peripheral device is connected to each color?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dn.appstorm.net/iphone.appstorm.net/files/2011/02/thunderbolt-1.jpg"/>
          <p:cNvPicPr>
            <a:picLocks noChangeAspect="1" noChangeArrowheads="1"/>
          </p:cNvPicPr>
          <p:nvPr/>
        </p:nvPicPr>
        <p:blipFill>
          <a:blip r:embed="rId2" cstate="print"/>
          <a:srcRect l="16813" r="11508"/>
          <a:stretch>
            <a:fillRect/>
          </a:stretch>
        </p:blipFill>
        <p:spPr bwMode="auto">
          <a:xfrm>
            <a:off x="685800" y="1524000"/>
            <a:ext cx="750673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0.gstatic.com/images?q=tbn:ANd9GcQ6-yfz12oydYa-H22sujJdnd1axEkp1wQ4enq-yBNwiFuIXDvw:hothardware.com/newsimages/Item10660/StarTech-DisplayPort-KVM-Switch-2.jpg"/>
          <p:cNvPicPr>
            <a:picLocks noChangeAspect="1" noChangeArrowheads="1"/>
          </p:cNvPicPr>
          <p:nvPr/>
        </p:nvPicPr>
        <p:blipFill>
          <a:blip r:embed="rId2" cstate="print"/>
          <a:srcRect l="11586" t="7692" r="31576" b="15385"/>
          <a:stretch>
            <a:fillRect/>
          </a:stretch>
        </p:blipFill>
        <p:spPr bwMode="auto">
          <a:xfrm>
            <a:off x="609600" y="2133600"/>
            <a:ext cx="8001000" cy="38100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5638800" y="381000"/>
            <a:ext cx="990600" cy="2057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2.gstatic.com/images?q=tbn:ANd9GcSHPPHGsqNixPa56hxn2xvf3eOxAp5O1KnzcK_lBwIuVegvsZ3Y:www.ocp.com/product_search/images/products/photos/71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20558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t1.gstatic.com/images?q=tbn:ANd9GcS8Nj9WdzoeKL1EuPHcLIpu8JQ7IwDGOXNIZvJCu-6BDec3kLzz:www.allpinouts.org/images/f/f6/Connector_mbpow_floppy_4p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724400" cy="3927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o.quizlet.com/i/gEbOgZpLV1-CXKyZSrwtUg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705600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benefits of a tower case vs. desktop case?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vatgia.com/pictures_product/Antec%20Basiq%20BP350%20ATX12V%20Version%202.01%20350W%20Power%20Supply%20-%20Retail543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we call software that is built into the motherboard or hardware?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cper.com/images/reviews/474/14-PCI-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819081" cy="510540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4770120" y="2758440"/>
            <a:ext cx="1463040" cy="1447800"/>
          </a:xfrm>
          <a:custGeom>
            <a:avLst/>
            <a:gdLst>
              <a:gd name="connsiteX0" fmla="*/ 426720 w 1463040"/>
              <a:gd name="connsiteY0" fmla="*/ 0 h 1447800"/>
              <a:gd name="connsiteX1" fmla="*/ 0 w 1463040"/>
              <a:gd name="connsiteY1" fmla="*/ 320040 h 1447800"/>
              <a:gd name="connsiteX2" fmla="*/ 929640 w 1463040"/>
              <a:gd name="connsiteY2" fmla="*/ 1447800 h 1447800"/>
              <a:gd name="connsiteX3" fmla="*/ 1463040 w 1463040"/>
              <a:gd name="connsiteY3" fmla="*/ 1097280 h 1447800"/>
              <a:gd name="connsiteX4" fmla="*/ 472440 w 1463040"/>
              <a:gd name="connsiteY4" fmla="*/ 45720 h 1447800"/>
              <a:gd name="connsiteX5" fmla="*/ 487680 w 1463040"/>
              <a:gd name="connsiteY5" fmla="*/ 13716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1447800">
                <a:moveTo>
                  <a:pt x="426720" y="0"/>
                </a:moveTo>
                <a:lnTo>
                  <a:pt x="0" y="320040"/>
                </a:lnTo>
                <a:lnTo>
                  <a:pt x="929640" y="1447800"/>
                </a:lnTo>
                <a:lnTo>
                  <a:pt x="1463040" y="1097280"/>
                </a:lnTo>
                <a:lnTo>
                  <a:pt x="472440" y="45720"/>
                </a:lnTo>
                <a:lnTo>
                  <a:pt x="487680" y="137160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3.gstatic.com/images?q=tbn:ANd9GcQ8c_8JPMFGeKIqhM8pDX2ORFiw3Q1DYz-MtuLaEBPLi3OTVXdUVg:thumbs.dreamstime.com/x/audio-ports-14218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75598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2.gstatic.com/images?q=tbn:ANd9GcSnqAhvBiyc259i7r9uI26B2pwcc7VqaaLr54XJYjUK5F2-Ys2q:www.esaitech.com/images/detailed/12/HP_Work_Station_xw8000_Xeon_Pentium-4_Turbo_Heatsink_Fan_(QC05E-DH1F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4343400" cy="5593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many pins in a floppy data cable?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ia.pcgamer.com/files/2013/08/HD7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549283" cy="5431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aximumpc.com/files/u57670/applyingpa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59259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3.gstatic.com/images?q=tbn:ANd9GcTIKJMgiq2Cgq_7wEN10hBBBFBxtVnkizmWJxJS-6PvTg_fIYUQ:guyfromit.com/wp-content/uploads/2014/05/20%2B4-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858000" cy="5613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cstats.com/articleimages/200708/LGGSAH62N_ops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51914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two types of motherboards?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2057400" y="1600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ATX and MicroATX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device is typically connected to a parallel port?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1.gstatic.com/images?q=tbn:ANd9GcRHK69Zemv-q7B3eQQ_FAOLCWJ00NPpaE97MRUPpfq6nqphmeek5g:upload.wikimedia.org/wikipedia/commons/9/93/S-Video_7-pin_quasi-DIN_conn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096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buildcomputers.net/images/ps2-ports.jpg"/>
          <p:cNvPicPr>
            <a:picLocks noChangeAspect="1" noChangeArrowheads="1"/>
          </p:cNvPicPr>
          <p:nvPr/>
        </p:nvPicPr>
        <p:blipFill>
          <a:blip r:embed="rId2" cstate="print"/>
          <a:srcRect t="51429" r="12857" b="2857"/>
          <a:stretch>
            <a:fillRect/>
          </a:stretch>
        </p:blipFill>
        <p:spPr bwMode="auto">
          <a:xfrm>
            <a:off x="914400" y="1752600"/>
            <a:ext cx="7747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What is another name for ESD?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.stack.imgur.com/Plv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4495800" cy="499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supply connectors with 20 or 24 pins are used to supply power to what computer component?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tcolumbia.technology-solved.com/files/2011/03/VGA-po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benefit of 20 + 4 pin P1 power connectors?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two devices that can be connected to the motherboard with an IDE cable?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fixitfriends.com/system/image/instruction_lines/000/000/409/USB_Port_large.jpg?1363798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791200" cy="579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devices are powered with a 4-Pin Molex connector?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0.gstatic.com/images?q=tbn:ANd9GcSTtCgv2tm_BfAknRZWhTgM4lsm0HkDi37P01J3Q97B-YiMTfmt:cdn.arstechnica.net/wp-content/uploads/2013/06/DT_Haswell_i7_FB-640x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253209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two computer components that help keep the CPU cool?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passmark.com/images/serial-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19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computer component does a power connector with 4 pins provide power to?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mrpaintersapluswiki.wikispaces.com/file/view/dvi-port.jpg/397922654/dvi-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97010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True or False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SATA data cables and power connectors are used to connect to newer optical and hard drives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0.gstatic.com/images?q=tbn:ANd9GcQ23IN8NKZ8nIi0i3bdDGGzjFYD-MBSaRG8DExbOhYQMGZuKE_MPw:www.mypcmobile.com/images/pin6a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6795977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t1.gstatic.com/images?q=tbn:ANd9GcTR_b2Iks3KSg9RadYm0sxLVNoho7Xtt7Kn_lgtn0hTZCF3f-HG:forums.techguy.org/attachments/222183d1364351866/g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715000" cy="5689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common port replaced serial ports?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t3.gstatic.com/images?q=tbn:ANd9GcSjmEc07_Do8HGVlpKSm-AtlIt5gKNTOKKz05Nfm4scKO1CFrrk:www.floppydisk.com/images/panasonic%2520be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537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device is usually connected to a computer via a FireWire port?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How many bits in a byte?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signal do computers understand?  (analog or digital)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tcolumbia.technology-solved.com/files/2011/03/eSATA-por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term is used for the amount of data a CPU can process, send or receive at a time?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two other names for RAM.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unit of measurement is typically used for:</a:t>
            </a:r>
            <a:br>
              <a:rPr lang="en-US" dirty="0" smtClean="0"/>
            </a:br>
            <a:r>
              <a:rPr lang="en-US" dirty="0" smtClean="0"/>
              <a:t> RAM? </a:t>
            </a:r>
            <a:br>
              <a:rPr lang="en-US" dirty="0" smtClean="0"/>
            </a:br>
            <a:r>
              <a:rPr lang="en-US" dirty="0" smtClean="0"/>
              <a:t>Hard Drives?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1.gstatic.com/images?q=tbn:ANd9GcT9YgfCacVK05xMfUt07aKASm8aHvwN7GCZCBBdB5H6_w5YODvUpA:yoursourceisopen.com/wp-content/uploads/2011/01/4bef878fter-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69692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number system is shown below?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10010010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device is helpful in the event of a power outage?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306</Words>
  <Application>Microsoft Office PowerPoint</Application>
  <PresentationFormat>On-screen Show (4:3)</PresentationFormat>
  <Paragraphs>29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PC Maintenance and Repair</vt:lpstr>
      <vt:lpstr>Slide 2</vt:lpstr>
      <vt:lpstr>Slide 3</vt:lpstr>
      <vt:lpstr>What is the benefit of 20 + 4 pin P1 power connectors?</vt:lpstr>
      <vt:lpstr>Slide 5</vt:lpstr>
      <vt:lpstr>What unit of measurement is typically used for:  RAM?  Hard Drives? </vt:lpstr>
      <vt:lpstr>Slide 7</vt:lpstr>
      <vt:lpstr>What number system is shown below?   10010010</vt:lpstr>
      <vt:lpstr>What device is helpful in the event of a power outage?</vt:lpstr>
      <vt:lpstr>Slide 10</vt:lpstr>
      <vt:lpstr>If your computer components are not broken, yet your computer doesn’t start up, what is likely the problem?</vt:lpstr>
      <vt:lpstr>Slide 12</vt:lpstr>
      <vt:lpstr>The transfer of data from RAM to a hard drive is called _______?</vt:lpstr>
      <vt:lpstr>Slide 14</vt:lpstr>
      <vt:lpstr>Slide 15</vt:lpstr>
      <vt:lpstr>PS/2 ports are older ports and are color purple and green.  What peripheral device is connected to each color?</vt:lpstr>
      <vt:lpstr>Slide 17</vt:lpstr>
      <vt:lpstr>Slide 18</vt:lpstr>
      <vt:lpstr>Slide 19</vt:lpstr>
      <vt:lpstr>Slide 20</vt:lpstr>
      <vt:lpstr>What are benefits of a tower case vs. desktop case?</vt:lpstr>
      <vt:lpstr>Slide 22</vt:lpstr>
      <vt:lpstr>What do we call software that is built into the motherboard or hardware?</vt:lpstr>
      <vt:lpstr>Slide 24</vt:lpstr>
      <vt:lpstr>Slide 25</vt:lpstr>
      <vt:lpstr>Slide 26</vt:lpstr>
      <vt:lpstr>How many pins in a floppy data cable?</vt:lpstr>
      <vt:lpstr>Slide 28</vt:lpstr>
      <vt:lpstr>Slide 29</vt:lpstr>
      <vt:lpstr>Slide 30</vt:lpstr>
      <vt:lpstr>What are the two types of motherboards? </vt:lpstr>
      <vt:lpstr>Slide 32</vt:lpstr>
      <vt:lpstr>What device is typically connected to a parallel port?</vt:lpstr>
      <vt:lpstr>Slide 34</vt:lpstr>
      <vt:lpstr>Slide 35</vt:lpstr>
      <vt:lpstr>What is another name for ESD? </vt:lpstr>
      <vt:lpstr>Slide 37</vt:lpstr>
      <vt:lpstr>Power supply connectors with 20 or 24 pins are used to supply power to what computer component?</vt:lpstr>
      <vt:lpstr>Slide 39</vt:lpstr>
      <vt:lpstr>Name two devices that can be connected to the motherboard with an IDE cable?</vt:lpstr>
      <vt:lpstr>Slide 41</vt:lpstr>
      <vt:lpstr>What devices are powered with a 4-Pin Molex connector?</vt:lpstr>
      <vt:lpstr>Slide 43</vt:lpstr>
      <vt:lpstr>Name two computer components that help keep the CPU cool?</vt:lpstr>
      <vt:lpstr>Slide 45</vt:lpstr>
      <vt:lpstr>What computer component does a power connector with 4 pins provide power to? </vt:lpstr>
      <vt:lpstr>Slide 47</vt:lpstr>
      <vt:lpstr> True or False SATA data cables and power connectors are used to connect to newer optical and hard drives</vt:lpstr>
      <vt:lpstr>Slide 49</vt:lpstr>
      <vt:lpstr>What common port replaced serial ports?</vt:lpstr>
      <vt:lpstr>Slide 51</vt:lpstr>
      <vt:lpstr>What kind of device is usually connected to a computer via a FireWire port?</vt:lpstr>
      <vt:lpstr>How many bits in a byte?</vt:lpstr>
      <vt:lpstr>What kind of signal do computers understand?  (analog or digital)</vt:lpstr>
      <vt:lpstr>Slide 55</vt:lpstr>
      <vt:lpstr>What term is used for the amount of data a CPU can process, send or receive at a time?</vt:lpstr>
      <vt:lpstr>Provide two other names for RAM.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 Maintenance and Repair</dc:title>
  <dc:creator>Bill Dixon</dc:creator>
  <cp:lastModifiedBy>Bill Dixon</cp:lastModifiedBy>
  <cp:revision>28</cp:revision>
  <dcterms:created xsi:type="dcterms:W3CDTF">2014-09-25T11:57:38Z</dcterms:created>
  <dcterms:modified xsi:type="dcterms:W3CDTF">2014-09-25T16:26:52Z</dcterms:modified>
</cp:coreProperties>
</file>